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19FD-A994-44B9-A86F-DD40EFBD3D49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00A8-A374-4A46-8DA4-B4EE9E15A8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611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19FD-A994-44B9-A86F-DD40EFBD3D49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00A8-A374-4A46-8DA4-B4EE9E15A8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813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19FD-A994-44B9-A86F-DD40EFBD3D49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00A8-A374-4A46-8DA4-B4EE9E15A8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66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19FD-A994-44B9-A86F-DD40EFBD3D49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00A8-A374-4A46-8DA4-B4EE9E15A8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63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19FD-A994-44B9-A86F-DD40EFBD3D49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00A8-A374-4A46-8DA4-B4EE9E15A8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359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19FD-A994-44B9-A86F-DD40EFBD3D49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00A8-A374-4A46-8DA4-B4EE9E15A8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936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19FD-A994-44B9-A86F-DD40EFBD3D49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00A8-A374-4A46-8DA4-B4EE9E15A8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354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19FD-A994-44B9-A86F-DD40EFBD3D49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00A8-A374-4A46-8DA4-B4EE9E15A8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331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19FD-A994-44B9-A86F-DD40EFBD3D49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00A8-A374-4A46-8DA4-B4EE9E15A8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240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19FD-A994-44B9-A86F-DD40EFBD3D49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00A8-A374-4A46-8DA4-B4EE9E15A8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041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19FD-A994-44B9-A86F-DD40EFBD3D49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00A8-A374-4A46-8DA4-B4EE9E15A8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158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D19FD-A994-44B9-A86F-DD40EFBD3D49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300A8-A374-4A46-8DA4-B4EE9E15A8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46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332656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5357"/>
            <a:ext cx="9144000" cy="5147285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07504" y="44624"/>
            <a:ext cx="889248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600" b="1" dirty="0" smtClean="0"/>
              <a:t>Inscripción al  PDM  (año 2)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99211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332656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5357"/>
            <a:ext cx="9144000" cy="5147285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07504" y="44624"/>
            <a:ext cx="889248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600" b="1" dirty="0" smtClean="0"/>
              <a:t>Inscripción al  PDM  (año 2)</a:t>
            </a:r>
            <a:endParaRPr lang="es-ES" sz="3600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198585" y="3410343"/>
            <a:ext cx="882047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https://docs.google.com/forms/d/e/1FAIpQLSfuqmoF_Ns7yXT_XzcMqB1uagUU1RoyZ4iqRaxcmSvq0IPy5g/viewform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86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63382"/>
            <a:ext cx="5472608" cy="5877986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07504" y="44624"/>
            <a:ext cx="889248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600" b="1" dirty="0" smtClean="0"/>
              <a:t>Inscripción al  PDM  (año 2)</a:t>
            </a:r>
            <a:endParaRPr lang="es-ES" sz="3600" b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755576" y="4221088"/>
            <a:ext cx="1224136" cy="0"/>
          </a:xfrm>
          <a:prstGeom prst="straightConnector1">
            <a:avLst/>
          </a:prstGeom>
          <a:ln w="25400">
            <a:solidFill>
              <a:srgbClr val="F5111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755576" y="4581128"/>
            <a:ext cx="1224136" cy="0"/>
          </a:xfrm>
          <a:prstGeom prst="straightConnector1">
            <a:avLst/>
          </a:prstGeom>
          <a:ln w="25400">
            <a:solidFill>
              <a:srgbClr val="F5111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755576" y="4941168"/>
            <a:ext cx="1224136" cy="0"/>
          </a:xfrm>
          <a:prstGeom prst="straightConnector1">
            <a:avLst/>
          </a:prstGeom>
          <a:ln w="25400">
            <a:solidFill>
              <a:srgbClr val="F5111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755576" y="5229200"/>
            <a:ext cx="1224136" cy="0"/>
          </a:xfrm>
          <a:prstGeom prst="straightConnector1">
            <a:avLst/>
          </a:prstGeom>
          <a:ln w="25400">
            <a:solidFill>
              <a:srgbClr val="F5111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35496" y="3707740"/>
            <a:ext cx="18722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Elegir modalidad</a:t>
            </a:r>
            <a:endParaRPr lang="es-ES" dirty="0"/>
          </a:p>
        </p:txBody>
      </p:sp>
      <p:sp>
        <p:nvSpPr>
          <p:cNvPr id="15" name="14 Rectángulo"/>
          <p:cNvSpPr/>
          <p:nvPr/>
        </p:nvSpPr>
        <p:spPr>
          <a:xfrm>
            <a:off x="1979712" y="3707740"/>
            <a:ext cx="2232248" cy="369332"/>
          </a:xfrm>
          <a:prstGeom prst="rect">
            <a:avLst/>
          </a:prstGeom>
          <a:noFill/>
          <a:ln>
            <a:solidFill>
              <a:srgbClr val="F51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22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690955"/>
            <a:ext cx="2924662" cy="616704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07504" y="44624"/>
            <a:ext cx="889248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600" b="1" dirty="0" smtClean="0"/>
              <a:t>Inscripción al  PDM  (año 2)</a:t>
            </a:r>
            <a:endParaRPr lang="es-ES" sz="36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5157192"/>
            <a:ext cx="216024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b="1" dirty="0" smtClean="0"/>
              <a:t>Elegir modalidad</a:t>
            </a:r>
            <a:endParaRPr lang="es-ES" sz="2000" b="1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2195736" y="5661248"/>
            <a:ext cx="1224136" cy="0"/>
          </a:xfrm>
          <a:prstGeom prst="straightConnector1">
            <a:avLst/>
          </a:prstGeom>
          <a:ln w="25400">
            <a:solidFill>
              <a:srgbClr val="F5111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2195736" y="5949280"/>
            <a:ext cx="1224136" cy="0"/>
          </a:xfrm>
          <a:prstGeom prst="straightConnector1">
            <a:avLst/>
          </a:prstGeom>
          <a:ln w="25400">
            <a:solidFill>
              <a:srgbClr val="F5111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3419872" y="5445224"/>
            <a:ext cx="5328592" cy="646331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○ Reflexión personal.</a:t>
            </a:r>
          </a:p>
          <a:p>
            <a:r>
              <a:rPr lang="es-ES" dirty="0" smtClean="0"/>
              <a:t>○ Reflexión grupal a través de vídeo conferencia.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29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031510"/>
            <a:ext cx="6242396" cy="5046642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07504" y="44624"/>
            <a:ext cx="889248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600" b="1" dirty="0" smtClean="0"/>
              <a:t>Inscripción al  PDM  (año 2)</a:t>
            </a:r>
            <a:endParaRPr lang="es-ES" sz="3600" b="1" dirty="0"/>
          </a:p>
        </p:txBody>
      </p:sp>
      <p:sp>
        <p:nvSpPr>
          <p:cNvPr id="2" name="1 Elipse"/>
          <p:cNvSpPr/>
          <p:nvPr/>
        </p:nvSpPr>
        <p:spPr>
          <a:xfrm>
            <a:off x="2339752" y="5085184"/>
            <a:ext cx="1224136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326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55</Words>
  <Application>Microsoft Office PowerPoint</Application>
  <PresentationFormat>Presentación en pantalla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Aguilar Grande</dc:creator>
  <cp:lastModifiedBy>Carlos Aguilar Grande</cp:lastModifiedBy>
  <cp:revision>6</cp:revision>
  <dcterms:created xsi:type="dcterms:W3CDTF">2020-10-24T10:12:29Z</dcterms:created>
  <dcterms:modified xsi:type="dcterms:W3CDTF">2020-10-24T11:01:34Z</dcterms:modified>
</cp:coreProperties>
</file>